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546600" cy="14986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990600" y="787400"/>
            <a:ext cx="0" cy="1168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641600" y="787400"/>
            <a:ext cx="0" cy="507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2641600" y="1130300"/>
            <a:ext cx="0" cy="762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2641600" y="1409700"/>
            <a:ext cx="0" cy="165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2641600" y="1778000"/>
            <a:ext cx="0" cy="177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4305300" y="787400"/>
            <a:ext cx="0" cy="1168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9" name=""/>
          <p:cNvSpPr/>
          <p:nvPr/>
        </p:nvSpPr>
        <p:spPr>
          <a:xfrm>
            <a:off x="6858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10" name=""/>
          <p:cNvSpPr/>
          <p:nvPr/>
        </p:nvSpPr>
        <p:spPr>
          <a:xfrm>
            <a:off x="22987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11" name=""/>
          <p:cNvSpPr/>
          <p:nvPr/>
        </p:nvSpPr>
        <p:spPr>
          <a:xfrm>
            <a:off x="3860800" y="5080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12" name=""/>
          <p:cNvSpPr/>
          <p:nvPr/>
        </p:nvSpPr>
        <p:spPr>
          <a:xfrm>
            <a:off x="2209266" y="8255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13" name=""/>
          <p:cNvCxnSpPr/>
          <p:nvPr/>
        </p:nvCxnSpPr>
        <p:spPr>
          <a:xfrm>
            <a:off x="996950" y="1060450"/>
            <a:ext cx="1644650" cy="0"/>
          </a:xfrm>
          <a:prstGeom prst="line"/>
          <a:ln w="12700">
            <a:prstDash val="solid"/>
            <a:tailEnd type="oval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4" name=""/>
          <p:cNvCxnSpPr/>
          <p:nvPr/>
        </p:nvCxnSpPr>
        <p:spPr>
          <a:xfrm>
            <a:off x="2641600" y="1060450"/>
            <a:ext cx="1657350" cy="0"/>
          </a:xfrm>
          <a:prstGeom prst="line"/>
          <a:ln w="12700">
            <a:prstDash val="solid"/>
            <a:headEnd type="oval" w="lg" len="lg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5" name=""/>
          <p:cNvSpPr/>
          <p:nvPr/>
        </p:nvSpPr>
        <p:spPr>
          <a:xfrm>
            <a:off x="2225471" y="11938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16" name=""/>
          <p:cNvCxnSpPr/>
          <p:nvPr/>
        </p:nvCxnSpPr>
        <p:spPr>
          <a:xfrm flipH="1">
            <a:off x="996950" y="1428750"/>
            <a:ext cx="1638300" cy="0"/>
          </a:xfrm>
          <a:prstGeom prst="line"/>
          <a:ln w="12700">
            <a:prstDash val="solid"/>
            <a:tailEnd type="arrow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7" name=""/>
          <p:cNvCxnSpPr/>
          <p:nvPr/>
        </p:nvCxnSpPr>
        <p:spPr>
          <a:xfrm flipH="1">
            <a:off x="2647950" y="1428750"/>
            <a:ext cx="1651000" cy="0"/>
          </a:xfrm>
          <a:prstGeom prst="line"/>
          <a:ln w="12700">
            <a:prstDash val="solid"/>
            <a:tailEnd type="arrow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>
            <a:off x="2358593" y="15621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19" name=""/>
          <p:cNvCxnSpPr/>
          <p:nvPr/>
        </p:nvCxnSpPr>
        <p:spPr>
          <a:xfrm>
            <a:off x="996950" y="1797050"/>
            <a:ext cx="1638300" cy="0"/>
          </a:xfrm>
          <a:prstGeom prst="line"/>
          <a:ln w="12700">
            <a:prstDash val="dash"/>
            <a:headEnd type="triangle" w="lg" len="lg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0" name=""/>
          <p:cNvCxnSpPr/>
          <p:nvPr/>
        </p:nvCxnSpPr>
        <p:spPr>
          <a:xfrm>
            <a:off x="2647950" y="1797050"/>
            <a:ext cx="1651000" cy="0"/>
          </a:xfrm>
          <a:prstGeom prst="line"/>
          <a:ln w="12700">
            <a:prstDash val="dash"/>
            <a:headEnd type="triangle" w="lg" len="lg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