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80" d="100"/>
          <a:sy n="80" d="100"/>
        </p:scale>
        <p:origin x="58" y="1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2E13608-719A-48AF-8D80-7F821D59634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0FC21862-B830-425E-A9D6-ACA7A7CF6A4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41FC5DE-B2F1-4B5A-B162-A409EF6FCE3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8BF6D8-7661-491D-B991-40CBF0211C6D}" type="datetimeFigureOut">
              <a:rPr lang="en-US" smtClean="0"/>
              <a:t>5/20/2020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1BB6820-E904-4709-886B-FAA785936AB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DDE8F77-286D-4733-8C6F-675FE408532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5E6143-DC7A-463D-BBAF-35CE2CE92B9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0025163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31801C0-8F61-40E8-ACE7-FF3B94FA444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373F4F1-0DEA-4562-8CF5-7D29769C3EB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5067BD3-BAC3-40A7-A17A-2C9F007A4D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8BF6D8-7661-491D-B991-40CBF0211C6D}" type="datetimeFigureOut">
              <a:rPr lang="en-US" smtClean="0"/>
              <a:t>5/20/2020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DA5C64A-21B1-4252-92E0-200BBD4DEF6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039F172-DEEF-4CE3-B13F-B118DC3FD74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5E6143-DC7A-463D-BBAF-35CE2CE92B9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428546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353C1209-369C-46F0-AFB0-CC00ABC62552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F35E1D2-5B41-4D9A-99A1-E80E9988699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9B5D70C-F11B-4109-8211-AEDA6DE082C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8BF6D8-7661-491D-B991-40CBF0211C6D}" type="datetimeFigureOut">
              <a:rPr lang="en-US" smtClean="0"/>
              <a:t>5/20/2020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E1AB926-4D32-4B64-B0B1-0570B9E2787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83C85B3-2C68-40FC-9610-92B5DEF4E8D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5E6143-DC7A-463D-BBAF-35CE2CE92B9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9268036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21B82AD-7D54-435F-828C-CE4B4BB0328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11A1CF8-F933-4A0A-9919-75D714CE0B0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A12B686-0543-4116-BB8E-B7C7FD6B09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8BF6D8-7661-491D-B991-40CBF0211C6D}" type="datetimeFigureOut">
              <a:rPr lang="en-US" smtClean="0"/>
              <a:t>5/20/2020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6647175-BA97-43F1-911D-FA4A9DC15C2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EC8207A-5A90-4756-A0ED-45C3E7014B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5E6143-DC7A-463D-BBAF-35CE2CE92B9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4583381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9C0252F-D1A0-4739-A2AE-4C999FB04D2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E627986-48EF-4F6B-9E75-F454A3B9C9E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4C94C88-AFAF-48C3-9E1B-99AC1FEF601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8BF6D8-7661-491D-B991-40CBF0211C6D}" type="datetimeFigureOut">
              <a:rPr lang="en-US" smtClean="0"/>
              <a:t>5/20/2020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FA43974-7CEE-4584-A474-48F104956D0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826FB00-145A-4399-A9D5-329CE96CBFC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5E6143-DC7A-463D-BBAF-35CE2CE92B9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8269114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194A747-6885-4666-9101-51984FE921F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3E8D13B-AD43-47AE-8F8D-9F0967D6231A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93C0AF9-6E62-4960-9204-96C4E97164A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A18BB2C-8E61-49BB-B44B-DEA2BBBD8C6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8BF6D8-7661-491D-B991-40CBF0211C6D}" type="datetimeFigureOut">
              <a:rPr lang="en-US" smtClean="0"/>
              <a:t>5/20/2020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EC90236-F9D7-4DD4-B8AE-732DB2439F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9A7A80B-AC03-4F09-8EFA-20026C2D212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5E6143-DC7A-463D-BBAF-35CE2CE92B9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1273704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9DF4B41-F8C6-4801-ACCB-9EC8C73C7D4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9C50FC6-94BB-431E-8310-EB0AFA32DDB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ED2C40A-7FEA-44EB-BE5C-5FA4CD298E3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E678DB06-B61B-4FAB-9EDA-FC3696F9A67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400E00D1-F500-410A-96DB-B3C02665E7E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655B22F-3ECF-4A49-B674-8AA0F1F8829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8BF6D8-7661-491D-B991-40CBF0211C6D}" type="datetimeFigureOut">
              <a:rPr lang="en-US" smtClean="0"/>
              <a:t>5/20/2020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D633F1CD-1B90-4064-844A-578E057C3B8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7D51A857-B94F-414F-A3C3-23458E08E3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5E6143-DC7A-463D-BBAF-35CE2CE92B9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05844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E704499-79A3-4A02-96BC-A6FBE9A7B5E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558E913B-B18E-4059-A552-8EB8497F5E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8BF6D8-7661-491D-B991-40CBF0211C6D}" type="datetimeFigureOut">
              <a:rPr lang="en-US" smtClean="0"/>
              <a:t>5/20/2020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675457B3-BEFC-4BA8-95F9-5FFD50FC557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266A3A90-E6DE-4290-922F-5BB33071A59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5E6143-DC7A-463D-BBAF-35CE2CE92B9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3423075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D48F7848-0A1A-47B0-956C-4EF48B48D8E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8BF6D8-7661-491D-B991-40CBF0211C6D}" type="datetimeFigureOut">
              <a:rPr lang="en-US" smtClean="0"/>
              <a:t>5/20/2020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BFB2E28-2F2E-46B0-8DD0-9E08E4266AC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E3E25BCD-802F-46AF-BB02-136492988B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5E6143-DC7A-463D-BBAF-35CE2CE92B9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570674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35C7260-8341-4F3A-8D07-E216792510A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F8ADF88-3E48-4679-B81B-CB014C54234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7A78764-3707-44DF-80A7-24970C900EC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C90D656A-698C-420A-B8D6-7C3B4CF23FE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8BF6D8-7661-491D-B991-40CBF0211C6D}" type="datetimeFigureOut">
              <a:rPr lang="en-US" smtClean="0"/>
              <a:t>5/20/2020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218DFAC9-A173-48D3-8719-B0C09FED418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E02D440-10E3-49C2-A7E0-9B68F461191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5E6143-DC7A-463D-BBAF-35CE2CE92B9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855788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ABA0B7A-564A-4533-B863-5AA3AB99867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A45BAF5-70FB-4289-AB2B-FF9FD345DBC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B794B64-A678-41C3-89C7-9F89F037A44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F4F6639-EEC8-4AD0-82B9-13B345F8640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8BF6D8-7661-491D-B991-40CBF0211C6D}" type="datetimeFigureOut">
              <a:rPr lang="en-US" smtClean="0"/>
              <a:t>5/20/2020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BE15E51-BB1F-4B98-AD72-6386D7DAD3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7EFB849-8820-47A1-8EFB-8B5D779142D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5E6143-DC7A-463D-BBAF-35CE2CE92B9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415090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58A90D7D-CEA7-4875-9556-74444DD6A8E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9490257-1E66-48DE-8BE9-EA03286EC08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9A90C41-2D7C-4F52-A2AE-F1BBB085AB87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D8BF6D8-7661-491D-B991-40CBF0211C6D}" type="datetimeFigureOut">
              <a:rPr lang="en-US" smtClean="0"/>
              <a:t>5/20/2020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79A843A-A102-48CB-AA88-D19C6660EF10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F07A0F4-71CF-4A44-847D-21F0AFA7FC5F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85E6143-DC7A-463D-BBAF-35CE2CE92B9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03867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val 3">
            <a:extLst>
              <a:ext uri="{FF2B5EF4-FFF2-40B4-BE49-F238E27FC236}">
                <a16:creationId xmlns:a16="http://schemas.microsoft.com/office/drawing/2014/main" id="{51BD9A78-95F0-4CDB-9385-A0AFC1FF049B}"/>
              </a:ext>
            </a:extLst>
          </p:cNvPr>
          <p:cNvSpPr/>
          <p:nvPr/>
        </p:nvSpPr>
        <p:spPr>
          <a:xfrm>
            <a:off x="4881843" y="2261907"/>
            <a:ext cx="1891553" cy="1855694"/>
          </a:xfrm>
          <a:prstGeom prst="ellipse">
            <a:avLst/>
          </a:prstGeom>
          <a:effectLst>
            <a:glow>
              <a:schemeClr val="accent1">
                <a:alpha val="40000"/>
              </a:schemeClr>
            </a:glow>
            <a:outerShdw blurRad="139700" dist="431800" dir="3360000" algn="ctr" rotWithShape="0">
              <a:schemeClr val="tx1"/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2228555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8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Ahmad Ganzouri</dc:creator>
  <cp:lastModifiedBy>Ahmad Ganzouri</cp:lastModifiedBy>
  <cp:revision>2</cp:revision>
  <dcterms:created xsi:type="dcterms:W3CDTF">2020-03-24T03:10:05Z</dcterms:created>
  <dcterms:modified xsi:type="dcterms:W3CDTF">2020-05-20T18:19:06Z</dcterms:modified>
</cp:coreProperties>
</file>

<file path=docProps/thumbnail.jpeg>
</file>